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E3496D-AEFA-4B9E-9E59-62A454216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5A5232-DB82-4F5F-9653-B38BBE22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A0EC47-DBB5-4C23-B54B-B8518CF9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E6AA92-4C2B-4D32-B8DD-451F24CC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838DB4-9A16-4F5D-908D-8F1ED214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50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8BC5EC-10F4-4E0D-B2CD-6979DEE2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E1BB814-88C7-4CAC-BEE1-7EE854D80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B54A73-3DF8-431F-9B7B-9408D8CD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00BD46-7852-468B-8F51-245C14ED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4FD6DE-657C-4B3D-8DEC-DB2B5E42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68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2DD9BAC-6D72-4E4B-AF68-E007246D0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B2C37B-3B15-4A95-8453-ADEBF0CBC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0943C4-BD58-48EF-A707-4874D203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704F43-1A46-4493-9335-03A272C8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42EB09-2BA2-4B79-A800-53C5EA5D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5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40A6E0-BF9F-4E76-A6C4-94FD4042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482B59-DBB1-424B-B66F-7753B30F2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56374D-B88A-409D-AAD4-9D74B571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7FF33B-BFB2-464E-AEAE-70A868FC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613B73-80C9-4F8C-8854-6A2C52C1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74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61566-C5A1-4D6D-A07C-F77CE494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EEB3C8-FD14-4AFE-9137-620C84C3E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94330A-9865-4AD8-A7A4-73160C95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CD1145-6DB8-4249-9694-C5EF324F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3287E6-026D-40AE-84F5-05D7AB59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70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10E627-4587-4E53-97F8-6B24BE65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B06C5B-993B-44EE-93E5-1EE86B23A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4314D1-2CD6-46E2-B8DB-E94327048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280C43-1FDA-468B-97EC-8CFAD41B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DF49AA-2AD5-47A9-834F-3107536F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D6CE60-B059-4EFF-B9EA-3BAEE482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36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791631-40F9-4858-988A-3AE81413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7F4241-62AC-4263-BA18-42A28E996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6125E2-A2E7-44CF-8B6A-C5DE99E9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AC859A6-F577-4F20-832E-13E46468D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2D271E2-07FB-4AFA-A4B5-105119A5C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4E7D4C7-1E1C-462C-978E-31DEA13F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3EF759E-3732-45EC-AF93-3E7442AE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64BDE19-E0A1-49D7-BAAE-26D9CFC5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8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8BD98-FE34-4054-B09E-B6027A63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D914CF-C9C4-4CA7-93B9-20EA2AF7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5AFD67E-8549-4E2C-BB49-ED12FC35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A0764A-B48F-4634-8903-8B23B919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81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02705F6-00F6-4810-9978-CA379F21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779898E-0E17-4BE3-942B-2DC8847D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374C66-899B-416D-95E0-AA8DF683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27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24C7A-1CAD-454D-87DF-706E40CB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CBA930-A702-468C-A4AE-B12824BE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1CA570-A731-4633-8B9A-15FB552E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CA62CF-80A8-460A-B4DB-80925D8E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45718D-4534-4809-899B-274B45C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6DE5EF-8360-4C7D-9234-8174EBBF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34FC58-B0AB-4617-8A47-A4F28321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A96F77A-240A-4C6C-B280-94D5C8D6B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9D830F-0ADB-4913-A567-0D6625EBA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B79398-8211-4E79-8F6A-F2512BA6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9C1AB3-66F8-4517-915A-D554DA33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9883F9-6A3C-49BF-B430-4FB19C3E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55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5CF5060-526B-4D18-83E9-5AD8510B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7781FEF-98C7-4FF1-8FD2-DD33B0902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A70807-A13C-4F6D-B075-39E7FF734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F93B-DFD9-4FB0-9D19-7A8EE4DF6929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92C904-0E78-4393-89EB-76EEFF85C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BEF8B8-1A36-4CDB-990D-26D51C395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C193-502C-4D02-A3DF-CC1ACADB3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F0E2F1-C133-42B3-BE04-9E06416A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53008"/>
            <a:ext cx="5166986" cy="680499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9E65F58-0225-4250-AFF2-9599EB45E390}"/>
              </a:ext>
            </a:extLst>
          </p:cNvPr>
          <p:cNvSpPr txBox="1"/>
          <p:nvPr/>
        </p:nvSpPr>
        <p:spPr>
          <a:xfrm>
            <a:off x="1577010" y="1987825"/>
            <a:ext cx="3763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龍毅精緻禮儀</a:t>
            </a:r>
            <a:endParaRPr lang="en-US" altLang="zh-TW" sz="2400" dirty="0"/>
          </a:p>
          <a:p>
            <a:r>
              <a:rPr lang="zh-TW" altLang="en-US" sz="2400" dirty="0"/>
              <a:t>北北基桃</a:t>
            </a:r>
            <a:r>
              <a:rPr lang="en-US" altLang="zh-TW" sz="2400" dirty="0"/>
              <a:t>:</a:t>
            </a:r>
            <a:r>
              <a:rPr lang="zh-TW" altLang="en-US" sz="2400" dirty="0"/>
              <a:t>乙級廳規格</a:t>
            </a:r>
            <a:endParaRPr lang="en-US" altLang="zh-TW" sz="2400" dirty="0"/>
          </a:p>
          <a:p>
            <a:r>
              <a:rPr lang="zh-TW" altLang="en-US" sz="2400" dirty="0"/>
              <a:t>售價</a:t>
            </a:r>
            <a:r>
              <a:rPr lang="en-US" altLang="zh-TW" sz="2400" dirty="0"/>
              <a:t>120000</a:t>
            </a:r>
            <a:r>
              <a:rPr lang="zh-TW" altLang="en-US" sz="2400" dirty="0"/>
              <a:t>元</a:t>
            </a:r>
            <a:endParaRPr lang="en-US" altLang="zh-TW" sz="2400" dirty="0"/>
          </a:p>
          <a:p>
            <a:r>
              <a:rPr lang="zh-TW" altLang="en-US" sz="2400" dirty="0"/>
              <a:t>成本</a:t>
            </a:r>
            <a:r>
              <a:rPr lang="en-US" altLang="zh-TW" sz="2400" dirty="0"/>
              <a:t>60000</a:t>
            </a:r>
            <a:r>
              <a:rPr lang="zh-TW" altLang="en-US" sz="2400" dirty="0"/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95396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2351A68-2127-4804-83DF-D739B8CF3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/>
          <a:stretch/>
        </p:blipFill>
        <p:spPr>
          <a:xfrm>
            <a:off x="2686893" y="238538"/>
            <a:ext cx="3168369" cy="606287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FE302AD-29D4-427A-AC85-548945204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/>
          <a:stretch/>
        </p:blipFill>
        <p:spPr>
          <a:xfrm>
            <a:off x="5855262" y="238539"/>
            <a:ext cx="3168369" cy="60628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2F8DF90-7584-43FE-B634-46FD10461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/>
          <a:stretch/>
        </p:blipFill>
        <p:spPr>
          <a:xfrm>
            <a:off x="9023631" y="238539"/>
            <a:ext cx="3168369" cy="606287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A532708-638E-46D0-A972-C5A04ACD6346}"/>
              </a:ext>
            </a:extLst>
          </p:cNvPr>
          <p:cNvSpPr txBox="1"/>
          <p:nvPr/>
        </p:nvSpPr>
        <p:spPr>
          <a:xfrm>
            <a:off x="0" y="1842053"/>
            <a:ext cx="31683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心好生命禮儀</a:t>
            </a:r>
            <a:endParaRPr lang="en-US" altLang="zh-TW" sz="2400" dirty="0"/>
          </a:p>
          <a:p>
            <a:r>
              <a:rPr lang="zh-TW" altLang="en-US" sz="2400" dirty="0"/>
              <a:t>北北基桃</a:t>
            </a:r>
            <a:r>
              <a:rPr lang="en-US" altLang="zh-TW" sz="2400" dirty="0"/>
              <a:t>:</a:t>
            </a:r>
            <a:r>
              <a:rPr lang="zh-TW" altLang="en-US" sz="2400" dirty="0"/>
              <a:t>乙級廳規格</a:t>
            </a:r>
            <a:endParaRPr lang="en-US" altLang="zh-TW" sz="2400" dirty="0"/>
          </a:p>
          <a:p>
            <a:r>
              <a:rPr lang="zh-TW" altLang="en-US" sz="2400" dirty="0"/>
              <a:t>售價</a:t>
            </a:r>
            <a:r>
              <a:rPr lang="en-US" altLang="zh-TW" sz="2400" dirty="0"/>
              <a:t>126000</a:t>
            </a:r>
            <a:r>
              <a:rPr lang="zh-TW" altLang="en-US" sz="2400" dirty="0"/>
              <a:t>元</a:t>
            </a:r>
            <a:endParaRPr lang="en-US" altLang="zh-TW" sz="2400" dirty="0"/>
          </a:p>
          <a:p>
            <a:r>
              <a:rPr lang="zh-TW" altLang="en-US" sz="2400" dirty="0"/>
              <a:t>成本</a:t>
            </a:r>
            <a:r>
              <a:rPr lang="en-US" altLang="zh-TW" sz="2400" dirty="0"/>
              <a:t>92000</a:t>
            </a:r>
            <a:r>
              <a:rPr lang="zh-TW" altLang="en-US" sz="2400" dirty="0"/>
              <a:t>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846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9C1985-4B19-46BC-B406-EEFDC058A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0" y="291547"/>
            <a:ext cx="3033649" cy="60893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BA4957A-77EA-4FF1-A6F2-BE873D216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2980641" y="291547"/>
            <a:ext cx="3033650" cy="60893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0A2E43D-E8A7-4CAB-972F-1574CEE12F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6096000" y="291546"/>
            <a:ext cx="3115359" cy="60893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ABF960D-8310-4757-81A2-3FBFCCD3B4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9211361" y="291545"/>
            <a:ext cx="2980640" cy="6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7382D9-9751-45F8-8001-CB082C0B6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23" y="47153"/>
            <a:ext cx="6887536" cy="33818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B76F5F5-198A-4133-BC8C-3CA0D87F1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"/>
          <a:stretch/>
        </p:blipFill>
        <p:spPr>
          <a:xfrm>
            <a:off x="5037623" y="3429000"/>
            <a:ext cx="6887536" cy="33913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3CDD02D-D3E7-4ACD-ACEF-778CD12E8487}"/>
              </a:ext>
            </a:extLst>
          </p:cNvPr>
          <p:cNvSpPr/>
          <p:nvPr/>
        </p:nvSpPr>
        <p:spPr>
          <a:xfrm>
            <a:off x="569844" y="10662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尚荷禮儀</a:t>
            </a:r>
            <a:endParaRPr lang="en-US" altLang="zh-TW" sz="2400" dirty="0"/>
          </a:p>
          <a:p>
            <a:r>
              <a:rPr lang="zh-TW" altLang="en-US" sz="2400" dirty="0"/>
              <a:t>北北基桃</a:t>
            </a:r>
            <a:r>
              <a:rPr lang="en-US" altLang="zh-TW" sz="2400" dirty="0"/>
              <a:t>:</a:t>
            </a:r>
            <a:r>
              <a:rPr lang="zh-TW" altLang="en-US" sz="2400" dirty="0"/>
              <a:t>乙級廳規格</a:t>
            </a:r>
            <a:endParaRPr lang="en-US" altLang="zh-TW" sz="2400" dirty="0"/>
          </a:p>
          <a:p>
            <a:r>
              <a:rPr lang="zh-TW" altLang="en-US" sz="2400" dirty="0"/>
              <a:t>售價</a:t>
            </a:r>
            <a:r>
              <a:rPr lang="en-US" altLang="zh-TW" sz="2400" dirty="0"/>
              <a:t>120000</a:t>
            </a:r>
            <a:r>
              <a:rPr lang="zh-TW" altLang="en-US" sz="2400" dirty="0"/>
              <a:t>元</a:t>
            </a:r>
            <a:endParaRPr lang="en-US" altLang="zh-TW" sz="2400" dirty="0"/>
          </a:p>
          <a:p>
            <a:r>
              <a:rPr lang="zh-TW" altLang="en-US" sz="2400" dirty="0"/>
              <a:t>成本</a:t>
            </a:r>
            <a:r>
              <a:rPr lang="en-US" altLang="zh-TW" sz="2400" dirty="0"/>
              <a:t>57000</a:t>
            </a:r>
            <a:r>
              <a:rPr lang="zh-TW" altLang="en-US" sz="2400" dirty="0"/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423045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A549A5B-8AA3-4D5C-A97E-A55BE78AB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34" y="94785"/>
            <a:ext cx="7078063" cy="333421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C8A8397-5408-40CA-A03C-5ABEE487E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"/>
          <a:stretch/>
        </p:blipFill>
        <p:spPr>
          <a:xfrm>
            <a:off x="4783334" y="3429000"/>
            <a:ext cx="7078063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2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A10CC04-EE6B-49AC-ABE0-AED88240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36" y="461548"/>
            <a:ext cx="7068536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6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56</Words>
  <Application>Microsoft Office PowerPoint</Application>
  <PresentationFormat>寬螢幕</PresentationFormat>
  <Paragraphs>12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5</cp:revision>
  <dcterms:created xsi:type="dcterms:W3CDTF">2018-12-11T08:57:50Z</dcterms:created>
  <dcterms:modified xsi:type="dcterms:W3CDTF">2018-12-11T10:03:04Z</dcterms:modified>
</cp:coreProperties>
</file>